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333" r:id="rId9"/>
    <p:sldId id="298" r:id="rId10"/>
    <p:sldId id="262" r:id="rId11"/>
    <p:sldId id="334" r:id="rId12"/>
    <p:sldId id="335" r:id="rId13"/>
    <p:sldId id="336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304" dt="2023-09-28T16:34:22.57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delSld modSld">
      <pc:chgData name="Luiz Antonio Theodoro de Souza" userId="c027ec25-cf19-452b-af8f-de7ad3327a49" providerId="ADAL" clId="{05564FD5-2C13-49FD-AC4B-8338B2171FF5}" dt="2023-09-29T02:08:46.956" v="2936" actId="20577"/>
      <pc:docMkLst>
        <pc:docMk/>
      </pc:docMkLst>
      <pc:sldChg chg="del">
        <pc:chgData name="Luiz Antonio Theodoro de Souza" userId="c027ec25-cf19-452b-af8f-de7ad3327a49" providerId="ADAL" clId="{05564FD5-2C13-49FD-AC4B-8338B2171FF5}" dt="2023-09-28T16:32:50.030" v="1672" actId="2696"/>
        <pc:sldMkLst>
          <pc:docMk/>
          <pc:sldMk cId="3288665831" sldId="263"/>
        </pc:sldMkLst>
      </pc:sldChg>
      <pc:sldChg chg="addSp modSp mod">
        <pc:chgData name="Luiz Antonio Theodoro de Souza" userId="c027ec25-cf19-452b-af8f-de7ad3327a49" providerId="ADAL" clId="{05564FD5-2C13-49FD-AC4B-8338B2171FF5}" dt="2023-09-28T16:34:22.573" v="1712" actId="20577"/>
        <pc:sldMkLst>
          <pc:docMk/>
          <pc:sldMk cId="2987552906" sldId="264"/>
        </pc:sldMkLst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3" creationId="{B939F74B-1AC3-2972-58A7-8DAA1725BBB8}"/>
          </ac:spMkLst>
        </pc:spChg>
        <pc:spChg chg="mod">
          <ac:chgData name="Luiz Antonio Theodoro de Souza" userId="c027ec25-cf19-452b-af8f-de7ad3327a49" providerId="ADAL" clId="{05564FD5-2C13-49FD-AC4B-8338B2171FF5}" dt="2023-09-28T16:33:54.460" v="1676" actId="20577"/>
          <ac:spMkLst>
            <pc:docMk/>
            <pc:sldMk cId="2987552906" sldId="264"/>
            <ac:spMk id="5" creationId="{1B07C49E-AFFC-EC46-8930-E4D428F5F943}"/>
          </ac:spMkLst>
        </pc:spChg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6" creationId="{E99780CC-C82E-B9C0-84CB-E4CE83451899}"/>
          </ac:spMkLst>
        </pc:spChg>
        <pc:grpChg chg="add mod">
          <ac:chgData name="Luiz Antonio Theodoro de Souza" userId="c027ec25-cf19-452b-af8f-de7ad3327a49" providerId="ADAL" clId="{05564FD5-2C13-49FD-AC4B-8338B2171FF5}" dt="2023-09-28T16:27:39.388" v="1562"/>
          <ac:grpSpMkLst>
            <pc:docMk/>
            <pc:sldMk cId="2987552906" sldId="264"/>
            <ac:grpSpMk id="2" creationId="{59298C17-902D-A992-1A6B-F49123768083}"/>
          </ac:grpSpMkLst>
        </pc:grpChg>
        <pc:graphicFrameChg chg="add mod">
          <ac:chgData name="Luiz Antonio Theodoro de Souza" userId="c027ec25-cf19-452b-af8f-de7ad3327a49" providerId="ADAL" clId="{05564FD5-2C13-49FD-AC4B-8338B2171FF5}" dt="2023-09-28T16:34:22.573" v="1712" actId="20577"/>
          <ac:graphicFrameMkLst>
            <pc:docMk/>
            <pc:sldMk cId="2987552906" sldId="264"/>
            <ac:graphicFrameMk id="7" creationId="{73A2305B-8517-002F-CFF7-11FB08AF903D}"/>
          </ac:graphicFrameMkLst>
        </pc:graphicFrameChg>
      </pc:sldChg>
      <pc:sldChg chg="modSp mod">
        <pc:chgData name="Luiz Antonio Theodoro de Souza" userId="c027ec25-cf19-452b-af8f-de7ad3327a49" providerId="ADAL" clId="{05564FD5-2C13-49FD-AC4B-8338B2171FF5}" dt="2023-09-29T01:30:24.456" v="2000" actId="5793"/>
        <pc:sldMkLst>
          <pc:docMk/>
          <pc:sldMk cId="1578726356" sldId="265"/>
        </pc:sldMkLst>
        <pc:spChg chg="mod">
          <ac:chgData name="Luiz Antonio Theodoro de Souza" userId="c027ec25-cf19-452b-af8f-de7ad3327a49" providerId="ADAL" clId="{05564FD5-2C13-49FD-AC4B-8338B2171FF5}" dt="2023-09-29T01:30:24.456" v="2000" actId="5793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02:08:46.956" v="2936" actId="20577"/>
        <pc:sldMkLst>
          <pc:docMk/>
          <pc:sldMk cId="779971636" sldId="266"/>
        </pc:sldMkLst>
        <pc:spChg chg="mod">
          <ac:chgData name="Luiz Antonio Theodoro de Souza" userId="c027ec25-cf19-452b-af8f-de7ad3327a49" providerId="ADAL" clId="{05564FD5-2C13-49FD-AC4B-8338B2171FF5}" dt="2023-09-29T02:08:46.956" v="2936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del mod modShow">
        <pc:chgData name="Luiz Antonio Theodoro de Souza" userId="c027ec25-cf19-452b-af8f-de7ad3327a49" providerId="ADAL" clId="{05564FD5-2C13-49FD-AC4B-8338B2171FF5}" dt="2023-09-28T16:32:58.178" v="1673" actId="2696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del mod modShow">
        <pc:chgData name="Luiz Antonio Theodoro de Souza" userId="c027ec25-cf19-452b-af8f-de7ad3327a49" providerId="ADAL" clId="{05564FD5-2C13-49FD-AC4B-8338B2171FF5}" dt="2023-09-28T16:33:07.789" v="1674" actId="2696"/>
        <pc:sldMkLst>
          <pc:docMk/>
          <pc:sldMk cId="1385553969" sldId="302"/>
        </pc:sldMkLst>
      </pc:sldChg>
      <pc:sldChg chg="modSp mod">
        <pc:chgData name="Luiz Antonio Theodoro de Souza" userId="c027ec25-cf19-452b-af8f-de7ad3327a49" providerId="ADAL" clId="{05564FD5-2C13-49FD-AC4B-8338B2171FF5}" dt="2023-09-28T16:22:08.252" v="1285" actId="20577"/>
        <pc:sldMkLst>
          <pc:docMk/>
          <pc:sldMk cId="1277611629" sldId="327"/>
        </pc:sldMkLst>
        <pc:spChg chg="mod">
          <ac:chgData name="Luiz Antonio Theodoro de Souza" userId="c027ec25-cf19-452b-af8f-de7ad3327a49" providerId="ADAL" clId="{05564FD5-2C13-49FD-AC4B-8338B2171FF5}" dt="2023-09-28T16:22:08.252" v="1285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  <pc:sldChg chg="new del">
        <pc:chgData name="Luiz Antonio Theodoro de Souza" userId="c027ec25-cf19-452b-af8f-de7ad3327a49" providerId="ADAL" clId="{05564FD5-2C13-49FD-AC4B-8338B2171FF5}" dt="2023-09-29T01:28:54.141" v="1922" actId="680"/>
        <pc:sldMkLst>
          <pc:docMk/>
          <pc:sldMk cId="3432249792" sldId="33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 dirty="0"/>
            <a:t>Explore data attributes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 dirty="0"/>
            <a:t>Determine the training labels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Explore data attributes</a:t>
          </a:r>
          <a:endParaRPr lang="pt-BR" sz="31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Determine the training labels</a:t>
          </a:r>
          <a:endParaRPr lang="pt-BR" sz="31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luiztheodoro/AppliedDataScience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Luiz Antônio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9319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 data to review attributes;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different cases (08) where the booster did not land successfully to another outcome with only 02 labels (0 = not success and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labs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jupyter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spacex</a:t>
            </a:r>
            <a:r>
              <a:rPr lang="pt-BR" sz="1600" dirty="0">
                <a:hlinkClick r:id="rId3"/>
              </a:rPr>
              <a:t>-Data </a:t>
            </a:r>
            <a:r>
              <a:rPr lang="pt-BR" sz="1600" dirty="0" err="1">
                <a:hlinkClick r:id="rId3"/>
              </a:rPr>
              <a:t>wrangling.ipynb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3A2305B-8517-002F-CFF7-11FB08AF90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536875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Payload: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how the </a:t>
            </a:r>
            <a:r>
              <a:rPr lang="en-US" sz="14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FlightNumer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(indicating the continuous launch attempts) and Payload would affect the launch outcome;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Launch Site and Payload: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Site;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Orbit type: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Payload and Orbit type: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Launch Success and Year: </a:t>
            </a:r>
            <a:r>
              <a:rPr lang="en-US" sz="14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4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</a:t>
            </a:r>
          </a:p>
          <a:p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Some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when the first successful landing outcome in ground pad was achieved;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of names of the booster versions which carried the maximum payload mass;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of the count of landing outcomes between the date 2010 and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jupyter-labs-eda-sql-coursera_sqllite.ipynb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258</TotalTime>
  <Words>1728</Words>
  <Application>Microsoft Office PowerPoint</Application>
  <PresentationFormat>Widescreen</PresentationFormat>
  <Paragraphs>264</Paragraphs>
  <Slides>48</Slides>
  <Notes>6</Notes>
  <HiddenSlides>1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2023-09-29T02:08:56Z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